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72" r:id="rId9"/>
    <p:sldId id="271" r:id="rId10"/>
    <p:sldId id="274" r:id="rId11"/>
    <p:sldId id="275" r:id="rId12"/>
    <p:sldId id="276" r:id="rId13"/>
    <p:sldId id="264" r:id="rId14"/>
    <p:sldId id="267" r:id="rId15"/>
    <p:sldId id="266" r:id="rId16"/>
    <p:sldId id="262" r:id="rId17"/>
    <p:sldId id="265" r:id="rId18"/>
    <p:sldId id="268" r:id="rId19"/>
    <p:sldId id="269" r:id="rId20"/>
    <p:sldId id="270" r:id="rId21"/>
    <p:sldId id="277" r:id="rId22"/>
    <p:sldId id="278" r:id="rId23"/>
    <p:sldId id="279" r:id="rId24"/>
    <p:sldId id="280" r:id="rId25"/>
    <p:sldId id="281" r:id="rId26"/>
    <p:sldId id="282" r:id="rId27"/>
    <p:sldId id="289" r:id="rId28"/>
    <p:sldId id="288" r:id="rId29"/>
    <p:sldId id="287" r:id="rId30"/>
    <p:sldId id="273" r:id="rId31"/>
    <p:sldId id="284" r:id="rId32"/>
    <p:sldId id="283" r:id="rId33"/>
    <p:sldId id="285" r:id="rId34"/>
    <p:sldId id="286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0861"/>
    <a:srgbClr val="572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5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69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9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9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186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3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9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1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5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9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726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291EA-9B84-4187-AE70-7E07EE110ABD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A6793-3B3E-4C31-8195-54E45B9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5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a6iJ_CxbjH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_86s5h8lXYw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UCNlOJOzl_c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GzOOWM8UdEc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-OdLwviHo-c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qFNZ8n7bCuU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W_FbpP8MECQ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j_b4FOEfHQ4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L_233jlINTQ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s26D-bd6be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3ORsUGVNxGs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rehPpxl2Jh4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CMs2JI8s1IY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VzDz5Un0TLE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aIdXMjPD53k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UgjhEVWX8o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lhHIEQ_pOXU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stwGaeg-mwA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qPmoQt2Xv50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SGEvcwyWqA4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3WeF9HPTp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CeXNJ3sNUag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bjivXXF917U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rQUz4Okbumk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S0M3IooWIjI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eNe6kRv2ndI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0x5X4YcCcz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VApmuVO7sHY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ZHE8ygJH1w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6Qt1a4_5r1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O_bPmYfBTro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M0GpH0oesf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0HfbWKjXr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5801" y="2367725"/>
            <a:ext cx="8511252" cy="1570502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work with Moodle?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5802" y="4030302"/>
            <a:ext cx="9144000" cy="165576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Video Tutorial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2447309" y="2089934"/>
            <a:ext cx="793843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308" y="725004"/>
            <a:ext cx="3143263" cy="99902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7725"/>
            <a:ext cx="1556391" cy="2515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71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a6iJ_CxbjHg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78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_86s5h8lXYw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50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Label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UCNlOJOzl_c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52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n-lt"/>
              </a:rPr>
              <a:t>Adding </a:t>
            </a:r>
            <a:r>
              <a:rPr lang="en-US" sz="2400" b="1" dirty="0" smtClean="0">
                <a:solidFill>
                  <a:schemeClr val="bg1"/>
                </a:solidFill>
                <a:latin typeface="+mn-lt"/>
              </a:rPr>
              <a:t>and Editing </a:t>
            </a:r>
            <a:r>
              <a:rPr lang="en-US" sz="2400" b="1" dirty="0" smtClean="0">
                <a:solidFill>
                  <a:schemeClr val="bg1"/>
                </a:solidFill>
                <a:latin typeface="+mn-lt"/>
              </a:rPr>
              <a:t>Text</a:t>
            </a:r>
            <a:endParaRPr lang="en-US" sz="24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" name="GzOOWM8UdEc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690688"/>
            <a:ext cx="8241241" cy="4635698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76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Blocks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-OdLwviHo-c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690688"/>
            <a:ext cx="8241241" cy="4635698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13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 block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qFNZ8n7bCuU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690688"/>
            <a:ext cx="8241241" cy="4635698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68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Drag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drop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W_FbpP8MECQ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702263"/>
            <a:ext cx="8241241" cy="4635698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76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Editing icons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j_b4FOEfHQ4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690688"/>
            <a:ext cx="8241241" cy="4635698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09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picker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L_233jlINTQ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690688"/>
            <a:ext cx="8241241" cy="4635698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50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files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s26D-bd6beo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690688"/>
            <a:ext cx="8241241" cy="463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04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Moodle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3ORsUGVNxG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7775" y="1684734"/>
            <a:ext cx="8362950" cy="4704160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3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Adding images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rehPpxl2Jh4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690688"/>
            <a:ext cx="8241241" cy="463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89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Uploading files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Ms2JI8s1IY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96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VzDz5Un0TLE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20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Glossary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aIdXMjPD53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16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Filters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8UgjhEVWX8o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40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Forum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lhHIEQ_pOXU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2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Wiki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stwGaeg-mwA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Enrolling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learners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qPmoQt2Xv5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38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SGEvcwyWqA4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75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3WeF9HPTpOM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7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8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way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around platform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CeXNJ3sNUag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733550"/>
            <a:ext cx="8165042" cy="4592836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22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 completion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jivXXF917U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01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reports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rQUz4Okbum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85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Gradebook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S0M3IooWIjI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60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backup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eNe6kRv2ndI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7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85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restore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0x5X4YcCcz4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7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65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Dashboard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VApmuVO7sHY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733550"/>
            <a:ext cx="8165042" cy="4592836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16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 course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ZHE8ygJH1wI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690688"/>
            <a:ext cx="8241241" cy="4635698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996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Layout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6Qt1a4_5r1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733550"/>
            <a:ext cx="8165042" cy="4592836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3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_bPmYfBTro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746022"/>
            <a:ext cx="8184025" cy="4603514"/>
          </a:xfrm>
          <a:prstGeom prst="rect">
            <a:avLst/>
          </a:prstGeom>
        </p:spPr>
      </p:pic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25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 chooser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M0GpH0oesfA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2500" y="1690688"/>
            <a:ext cx="8225566" cy="46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16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y 27">
            <a:extLst>
              <a:ext uri="{FF2B5EF4-FFF2-40B4-BE49-F238E27FC236}">
                <a16:creationId xmlns="" xmlns:a16="http://schemas.microsoft.com/office/drawing/2014/main" id="{73826CF9-6F28-427B-A16C-26A841D51D96}"/>
              </a:ext>
            </a:extLst>
          </p:cNvPr>
          <p:cNvCxnSpPr>
            <a:cxnSpLocks/>
          </p:cNvCxnSpPr>
          <p:nvPr/>
        </p:nvCxnSpPr>
        <p:spPr>
          <a:xfrm>
            <a:off x="952500" y="481055"/>
            <a:ext cx="529059" cy="0"/>
          </a:xfrm>
          <a:prstGeom prst="line">
            <a:avLst/>
          </a:prstGeom>
          <a:ln w="76200" cap="rnd">
            <a:solidFill>
              <a:srgbClr val="D408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80HfbWKjXro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6825" y="1690688"/>
            <a:ext cx="8241241" cy="463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77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73</Words>
  <Application>Microsoft Office PowerPoint</Application>
  <PresentationFormat>Widescreen</PresentationFormat>
  <Paragraphs>35</Paragraphs>
  <Slides>34</Slides>
  <Notes>0</Notes>
  <HiddenSlides>0</HiddenSlides>
  <MMClips>33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Office Theme</vt:lpstr>
      <vt:lpstr>How to work with Moodle?</vt:lpstr>
      <vt:lpstr>What is Moodle?</vt:lpstr>
      <vt:lpstr>Finding your way around platform</vt:lpstr>
      <vt:lpstr>Dashboard</vt:lpstr>
      <vt:lpstr>What is a course?</vt:lpstr>
      <vt:lpstr>Course Layout</vt:lpstr>
      <vt:lpstr>Edit Course Sections</vt:lpstr>
      <vt:lpstr>Activity chooser</vt:lpstr>
      <vt:lpstr>Page</vt:lpstr>
      <vt:lpstr>Book</vt:lpstr>
      <vt:lpstr>URL</vt:lpstr>
      <vt:lpstr>Label</vt:lpstr>
      <vt:lpstr>Adding and Editing Text</vt:lpstr>
      <vt:lpstr>Blocks</vt:lpstr>
      <vt:lpstr>HTML block</vt:lpstr>
      <vt:lpstr>Drag and drop files</vt:lpstr>
      <vt:lpstr>Editing icons</vt:lpstr>
      <vt:lpstr>File picker</vt:lpstr>
      <vt:lpstr>Private files</vt:lpstr>
      <vt:lpstr>Adding images</vt:lpstr>
      <vt:lpstr>Uploading files</vt:lpstr>
      <vt:lpstr>Choice</vt:lpstr>
      <vt:lpstr>Glossary</vt:lpstr>
      <vt:lpstr>Filters</vt:lpstr>
      <vt:lpstr>Forum</vt:lpstr>
      <vt:lpstr>Wiki</vt:lpstr>
      <vt:lpstr>Enrolling learners</vt:lpstr>
      <vt:lpstr>Assignment</vt:lpstr>
      <vt:lpstr>Quiz</vt:lpstr>
      <vt:lpstr>Activity completion</vt:lpstr>
      <vt:lpstr>Course reports</vt:lpstr>
      <vt:lpstr>Gradebook</vt:lpstr>
      <vt:lpstr>Course backup</vt:lpstr>
      <vt:lpstr>Course restore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work with Moodle</dc:title>
  <dc:creator>info@tetracom.com</dc:creator>
  <cp:lastModifiedBy>info@tetracom.com</cp:lastModifiedBy>
  <cp:revision>43</cp:revision>
  <dcterms:created xsi:type="dcterms:W3CDTF">2019-12-09T13:59:49Z</dcterms:created>
  <dcterms:modified xsi:type="dcterms:W3CDTF">2019-12-09T20:23:47Z</dcterms:modified>
</cp:coreProperties>
</file>